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7"/>
  </p:handoutMasterIdLst>
  <p:sldIdLst>
    <p:sldId id="260" r:id="rId2"/>
    <p:sldId id="263" r:id="rId3"/>
    <p:sldId id="264" r:id="rId4"/>
    <p:sldId id="266" r:id="rId5"/>
    <p:sldId id="265" r:id="rId6"/>
  </p:sldIdLst>
  <p:sldSz cx="1207008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handoutMaster" Target="handoutMasters/handout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Киберспорт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Возрождение киберспорта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Киберспорт переживает свой период расцвета, становясь все более популярным и признанным видом спорта по всему миру. Множество турниров и соревнований привлекают внимание как профессиональных, так и любительских игроков.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Разнообразие дисциплин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Киберспорт включает в себя разнообразие игровых дисциплин, таких как MOBA, стратегии в реальном времени, шутеры, спортивные симуляторы и другие. Каждая дисциплина требует от игроков уникальных навыков и тактического мышления.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Профессиональные команды и игроки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 мире киберспорта существуют множество профессиональных команд и выдающихся игроков, которые достигли успеха и признания благодаря своему мастерству и преданности игре. Эти команды участвуют в крупнейших соревнованиях и соревнуются за грандиозные призовые фонды.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19</cp:revision>
  <dcterms:created xsi:type="dcterms:W3CDTF">2024-02-26T16:42:58Z</dcterms:created>
  <dcterms:modified xsi:type="dcterms:W3CDTF">2024-03-06T16:15:56Z</dcterms:modified>
</cp:coreProperties>
</file>